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660066"/>
    <a:srgbClr val="000066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85860"/>
            <a:ext cx="7772400" cy="2314591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Let’s Speak About Superstitions</a:t>
            </a:r>
            <a:endParaRPr lang="ru-RU" sz="7200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Module 1 </a:t>
            </a: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Good Luck</a:t>
            </a:r>
            <a:endParaRPr lang="ru-RU" sz="6600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428993" y="3929066"/>
            <a:ext cx="271464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1285860"/>
            <a:ext cx="235745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357950" y="3929066"/>
            <a:ext cx="2643206" cy="2697163"/>
          </a:xfrm>
          <a:prstGeom prst="rect">
            <a:avLst/>
          </a:prstGeom>
        </p:spPr>
      </p:pic>
      <p:pic>
        <p:nvPicPr>
          <p:cNvPr id="8" name="Picture 10" descr="http://mentalfloss.com/sites/default/files/styles/article_640x430/public/81267117.jpg"/>
          <p:cNvPicPr>
            <a:picLocks noChangeAspect="1" noChangeArrowheads="1"/>
          </p:cNvPicPr>
          <p:nvPr/>
        </p:nvPicPr>
        <p:blipFill>
          <a:blip r:embed="rId6"/>
          <a:srcRect r="92"/>
          <a:stretch>
            <a:fillRect/>
          </a:stretch>
        </p:blipFill>
        <p:spPr bwMode="auto">
          <a:xfrm>
            <a:off x="428596" y="3929066"/>
            <a:ext cx="292895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Рабочий стол\фгос уроки 9 класс\приметы\божья коровк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98" y="1285860"/>
            <a:ext cx="2928958" cy="2265592"/>
          </a:xfrm>
          <a:prstGeom prst="rect">
            <a:avLst/>
          </a:prstGeom>
          <a:noFill/>
        </p:spPr>
      </p:pic>
      <p:pic>
        <p:nvPicPr>
          <p:cNvPr id="3" name="Picture 2" descr="D:\Рабочий стол\фгос уроки 9 класс\приметы\радуга в дождь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1357298"/>
            <a:ext cx="2857500" cy="2185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Bad Luck</a:t>
            </a:r>
            <a:endParaRPr lang="ru-RU" sz="6600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857628"/>
            <a:ext cx="2666667" cy="2847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428604"/>
            <a:ext cx="264320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14414" y="3857628"/>
            <a:ext cx="4267200" cy="2900363"/>
          </a:xfrm>
          <a:prstGeom prst="rect">
            <a:avLst/>
          </a:prstGeom>
        </p:spPr>
      </p:pic>
      <p:pic>
        <p:nvPicPr>
          <p:cNvPr id="7" name="Picture 4" descr="396"/>
          <p:cNvPicPr>
            <a:picLocks noChangeAspect="1" noChangeArrowheads="1"/>
          </p:cNvPicPr>
          <p:nvPr/>
        </p:nvPicPr>
        <p:blipFill>
          <a:blip r:embed="rId6"/>
          <a:srcRect r="76" b="-23"/>
          <a:stretch>
            <a:fillRect/>
          </a:stretch>
        </p:blipFill>
        <p:spPr bwMode="auto">
          <a:xfrm>
            <a:off x="214282" y="642918"/>
            <a:ext cx="2571768" cy="302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0430" y="1214422"/>
            <a:ext cx="228601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What do people do to protect themselves from bad luck.</a:t>
            </a:r>
            <a:endParaRPr lang="ru-RU" sz="5400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619500" y="2591594"/>
            <a:ext cx="1905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8596" y="2071678"/>
            <a:ext cx="8143932" cy="4191000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500306"/>
            <a:ext cx="247650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D:\Рабочий стол\фгос уроки 9 класс\приметы\чесно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2428868"/>
            <a:ext cx="3714808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Other Superstitions</a:t>
            </a:r>
            <a:r>
              <a:rPr lang="en-US" sz="6600" dirty="0" smtClean="0">
                <a:solidFill>
                  <a:srgbClr val="660066"/>
                </a:solidFill>
              </a:rPr>
              <a:t> </a:t>
            </a:r>
            <a:endParaRPr lang="ru-RU" sz="6600" dirty="0">
              <a:solidFill>
                <a:srgbClr val="66006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sz="40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 APPLE A DAY KEEPS THE DOCTOR AWAY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FINDING A FOUR LEAF </a:t>
            </a:r>
            <a:r>
              <a:rPr lang="en-US" sz="45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CLOVER</a:t>
            </a:r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IS GOOD LUCK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STEP ON A </a:t>
            </a:r>
            <a:r>
              <a:rPr lang="en-US" sz="45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CRACK</a:t>
            </a:r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BREAK YOUR MOTHER’S </a:t>
            </a:r>
            <a:r>
              <a:rPr lang="en-US" sz="45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BACK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 THE END OF A RAINBOW IS A </a:t>
            </a:r>
            <a:r>
              <a:rPr lang="en-US" sz="45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POT</a:t>
            </a:r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OF GOLD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RABBIT’S FOOT BRINGS GOOD LUCK</a:t>
            </a:r>
          </a:p>
          <a:p>
            <a:r>
              <a:rPr lang="en-US" sz="45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GARLIC</a:t>
            </a:r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PROTECTS AGAINST VAMPIRES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RUNNING AROUND THE HOUSE WITH </a:t>
            </a:r>
            <a:r>
              <a:rPr lang="en-US" sz="45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LUGGAGE </a:t>
            </a:r>
            <a:r>
              <a:rPr lang="en-US" sz="4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ON NEW YEAR’S WILL MAKE YOU TRAVEL MORE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83</Words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Let’s Speak About Superstitions</vt:lpstr>
      <vt:lpstr>Good Luck</vt:lpstr>
      <vt:lpstr>Bad Luck</vt:lpstr>
      <vt:lpstr>What do people do to protect themselves from bad luck.</vt:lpstr>
      <vt:lpstr>Other Superstitions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</cp:revision>
  <dcterms:modified xsi:type="dcterms:W3CDTF">2017-02-05T16:06:06Z</dcterms:modified>
</cp:coreProperties>
</file>